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65" r:id="rId3"/>
    <p:sldId id="262" r:id="rId4"/>
    <p:sldId id="261" r:id="rId5"/>
    <p:sldId id="263" r:id="rId6"/>
    <p:sldId id="264" r:id="rId7"/>
    <p:sldId id="266" r:id="rId8"/>
    <p:sldId id="267" r:id="rId9"/>
    <p:sldId id="270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94" r:id="rId29"/>
    <p:sldId id="295" r:id="rId30"/>
    <p:sldId id="293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very hungry Caterpillar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Eric Carle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aterpill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766" y="1646238"/>
            <a:ext cx="6780467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35" y="1233867"/>
            <a:ext cx="7332254" cy="4695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On Tuesday he ate through two pears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but he was still hungry.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64" y="1233867"/>
            <a:ext cx="7043194" cy="4695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On Wednesday he ate through three plums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but he was still hungry.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6164804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On Thursday he ate through four strawberries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but he was still hungry.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749937281_7796b99cf6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214686"/>
            <a:ext cx="1950720" cy="195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214686"/>
            <a:ext cx="2357454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142984"/>
            <a:ext cx="2357454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142984"/>
            <a:ext cx="2357454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071678"/>
            <a:ext cx="2357454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On Friday he ate through five oranges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but he was still hungry.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000504"/>
            <a:ext cx="2357454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14422"/>
            <a:ext cx="707236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On Saturday he ate through one piece of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chocolate cake,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0569" y="1214422"/>
            <a:ext cx="4611424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one ice cream cone,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69" y="1319325"/>
            <a:ext cx="4611424" cy="4576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  one pickle,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4000528" cy="2660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one slice of Swiss cheese,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iced Sala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14686"/>
            <a:ext cx="4310061" cy="3238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35716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0996" y="50956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250030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one slice of salami,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8680"/>
            <a:ext cx="8429684" cy="5563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one lollipop,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286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7"/>
            <a:ext cx="8429684" cy="5442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one piece of cherry pie,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286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my daughter on her birthday) with great love and best wishes*</a:t>
            </a:r>
            <a:endParaRPr lang="ru-RU" dirty="0"/>
          </a:p>
        </p:txBody>
      </p:sp>
      <p:pic>
        <p:nvPicPr>
          <p:cNvPr id="4" name="Содержимое 3" descr="JUKYkzXJEk0YJ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0144" y="1646238"/>
            <a:ext cx="2863712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926991" y="-141096"/>
            <a:ext cx="5147144" cy="7572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one sausage,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0004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8410" y="988469"/>
            <a:ext cx="4958885" cy="5040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one cupcake,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0004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8"/>
            <a:ext cx="7429552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and one slice of watermelon.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64291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857232"/>
            <a:ext cx="7143800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That night he had a stomachache!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64291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428868"/>
            <a:ext cx="5143537" cy="387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The next day was Sunday again. 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The Caterpillar ate through one nice green leaf and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after that he felt much better.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64291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caterpillarbjbj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3000364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00240"/>
            <a:ext cx="6429420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Now he wasn’t hungry any more – and he wasn’t little Caterpillar any more. 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He was a big, fat Caterpillar.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64291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218" y="2000240"/>
            <a:ext cx="3848126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He built a small house, called a cocoon around himself.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He stayed inside for more than two weeks.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64291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428604"/>
            <a:ext cx="8143933" cy="607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64291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78" y="1428736"/>
            <a:ext cx="4795443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64291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85728"/>
            <a:ext cx="7858180" cy="107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Then he nibbled a hole in the cocoon, pushed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his way out and…..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75" y="642918"/>
            <a:ext cx="7268039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64291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pad-ipad2-wallpaper-1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00108"/>
            <a:ext cx="7072338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 the light of the moon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backyard-butterflies-10-12-0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8001024" cy="5274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he was a beautiful butterfly!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backyard-butterflies-10-12-0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17" y="1071547"/>
            <a:ext cx="7326334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The End)*******************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pilio-cresphontes-giant-swallowtail-egg-on-dictamnus-albus-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736"/>
            <a:ext cx="7286676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7148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a little egg lay on a leaf.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5868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14422"/>
            <a:ext cx="7358114" cy="5365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One Sunday morning the warm sun came up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8" y="2667000"/>
            <a:ext cx="2177142" cy="1524000"/>
          </a:xfrm>
          <a:prstGeom prst="rect">
            <a:avLst/>
          </a:prstGeom>
        </p:spPr>
      </p:pic>
      <p:pic>
        <p:nvPicPr>
          <p:cNvPr id="3" name="Рисунок 2" descr="caterpillar_transgformation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285860"/>
            <a:ext cx="7143800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142852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and out of the egg came a tiny and very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      hungry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Caterpillar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eating-e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7592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Bankoboev.Ru_eda_na_vy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000372"/>
            <a:ext cx="4901622" cy="3500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He started to look for some food.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33867"/>
            <a:ext cx="7429552" cy="4695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On Monday he ate through one apple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-in-an-Apple-53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28603"/>
            <a:ext cx="7215238" cy="5500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On Monday he ate through one apple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607220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but he was still hungry.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402</TotalTime>
  <Words>336</Words>
  <PresentationFormat>Экран (4:3)</PresentationFormat>
  <Paragraphs>58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Литейная</vt:lpstr>
      <vt:lpstr>The very hungry Caterpillar by Eric Carle</vt:lpstr>
      <vt:lpstr>To my daughter on her birthday) with great love and best wishes*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48</cp:revision>
  <dcterms:created xsi:type="dcterms:W3CDTF">2014-12-02T16:29:12Z</dcterms:created>
  <dcterms:modified xsi:type="dcterms:W3CDTF">2014-12-03T15:55:40Z</dcterms:modified>
</cp:coreProperties>
</file>